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68960"/>
            <a:ext cx="11665296" cy="709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12976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212976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194229"/>
            <a:ext cx="1098232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870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210175"/>
            <a:ext cx="861060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537633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04" y="1268760"/>
            <a:ext cx="1163002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887" y="5877272"/>
            <a:ext cx="108204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156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76872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381" y="4077072"/>
            <a:ext cx="1162050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48880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609329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3146" cy="546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8229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99538" cy="5657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933056"/>
            <a:ext cx="122413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445224"/>
            <a:ext cx="93610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5609768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9562056" cy="578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58483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5060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97887"/>
            <a:ext cx="10415486" cy="603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86677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12774"/>
            <a:ext cx="9548266" cy="5845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491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395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395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140968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22068"/>
            <a:ext cx="53911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632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1268760"/>
            <a:ext cx="1164907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748667"/>
            <a:ext cx="1095375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805143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2026-01-15T05:31:36Z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